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8946-7AB5-4EF9-8DF0-787156997832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1A00-CC88-42AF-BE26-59FDFA179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8946-7AB5-4EF9-8DF0-787156997832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1A00-CC88-42AF-BE26-59FDFA179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8946-7AB5-4EF9-8DF0-787156997832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1A00-CC88-42AF-BE26-59FDFA179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8946-7AB5-4EF9-8DF0-787156997832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1A00-CC88-42AF-BE26-59FDFA179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8946-7AB5-4EF9-8DF0-787156997832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1A00-CC88-42AF-BE26-59FDFA179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8946-7AB5-4EF9-8DF0-787156997832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1A00-CC88-42AF-BE26-59FDFA179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8946-7AB5-4EF9-8DF0-787156997832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1A00-CC88-42AF-BE26-59FDFA179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8946-7AB5-4EF9-8DF0-787156997832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1A00-CC88-42AF-BE26-59FDFA179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8946-7AB5-4EF9-8DF0-787156997832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1A00-CC88-42AF-BE26-59FDFA179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8946-7AB5-4EF9-8DF0-787156997832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1A00-CC88-42AF-BE26-59FDFA179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8946-7AB5-4EF9-8DF0-787156997832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1A00-CC88-42AF-BE26-59FDFA1798DE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B8946-7AB5-4EF9-8DF0-787156997832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31A00-CC88-42AF-BE26-59FDFA1798DE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a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1896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Mrs.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and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look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me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to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two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too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do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did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can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2133600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my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628415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yes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he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she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it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is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on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in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said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in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2098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the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I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like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go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we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no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117180" cy="1470025"/>
          </a:xfrm>
        </p:spPr>
        <p:txBody>
          <a:bodyPr/>
          <a:lstStyle/>
          <a:p>
            <a:pPr algn="ctr"/>
            <a:r>
              <a:rPr lang="en-US" sz="9600" dirty="0" smtClean="0"/>
              <a:t>Mr.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7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whoosh.wav"/>
          </p:stSnd>
        </p:sndAc>
      </p:transition>
    </mc:Choice>
    <mc:Fallback>
      <p:transition>
        <p:cut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17</TotalTime>
  <Words>30</Words>
  <Application>Microsoft Office PowerPoint</Application>
  <PresentationFormat>On-screen Show (4:3)</PresentationFormat>
  <Paragraphs>28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Summer</vt:lpstr>
      <vt:lpstr>a</vt:lpstr>
      <vt:lpstr>PowerPoint Presentation</vt:lpstr>
      <vt:lpstr>the</vt:lpstr>
      <vt:lpstr>I</vt:lpstr>
      <vt:lpstr>like</vt:lpstr>
      <vt:lpstr>go</vt:lpstr>
      <vt:lpstr>we</vt:lpstr>
      <vt:lpstr>no</vt:lpstr>
      <vt:lpstr>Mr.</vt:lpstr>
      <vt:lpstr>Mrs.</vt:lpstr>
      <vt:lpstr>and</vt:lpstr>
      <vt:lpstr>look</vt:lpstr>
      <vt:lpstr>me</vt:lpstr>
      <vt:lpstr>to</vt:lpstr>
      <vt:lpstr>two</vt:lpstr>
      <vt:lpstr>too</vt:lpstr>
      <vt:lpstr>do</vt:lpstr>
      <vt:lpstr>did</vt:lpstr>
      <vt:lpstr>can</vt:lpstr>
      <vt:lpstr>yes</vt:lpstr>
      <vt:lpstr>he</vt:lpstr>
      <vt:lpstr>she</vt:lpstr>
      <vt:lpstr>it</vt:lpstr>
      <vt:lpstr>is</vt:lpstr>
      <vt:lpstr>on</vt:lpstr>
      <vt:lpstr>in</vt:lpstr>
      <vt:lpstr>said</vt:lpstr>
      <vt:lpstr>in</vt:lpstr>
    </vt:vector>
  </TitlesOfParts>
  <Company>BRS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User</dc:creator>
  <cp:lastModifiedBy>User</cp:lastModifiedBy>
  <cp:revision>2</cp:revision>
  <dcterms:created xsi:type="dcterms:W3CDTF">2014-01-20T20:04:19Z</dcterms:created>
  <dcterms:modified xsi:type="dcterms:W3CDTF">2014-01-20T20:21:29Z</dcterms:modified>
</cp:coreProperties>
</file>