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587A8BD-EDDB-4BD0-A325-87D3FE8E78F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FDD667-F25E-4298-A797-75E2E05FFAE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8BD-EDDB-4BD0-A325-87D3FE8E78F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D667-F25E-4298-A797-75E2E05FF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8BD-EDDB-4BD0-A325-87D3FE8E78F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D667-F25E-4298-A797-75E2E05FF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8BD-EDDB-4BD0-A325-87D3FE8E78F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D667-F25E-4298-A797-75E2E05FF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8BD-EDDB-4BD0-A325-87D3FE8E78F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D667-F25E-4298-A797-75E2E05FF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8BD-EDDB-4BD0-A325-87D3FE8E78F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D667-F25E-4298-A797-75E2E05FFA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8BD-EDDB-4BD0-A325-87D3FE8E78F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D667-F25E-4298-A797-75E2E05FF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8BD-EDDB-4BD0-A325-87D3FE8E78F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D667-F25E-4298-A797-75E2E05FF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8BD-EDDB-4BD0-A325-87D3FE8E78F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D667-F25E-4298-A797-75E2E05FF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8BD-EDDB-4BD0-A325-87D3FE8E78F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D667-F25E-4298-A797-75E2E05FFAE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A8BD-EDDB-4BD0-A325-87D3FE8E78F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DD667-F25E-4298-A797-75E2E05FF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587A8BD-EDDB-4BD0-A325-87D3FE8E78F7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7FDD667-F25E-4298-A797-75E2E05FFA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Grade High Frequency and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Beaverton Primary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699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have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here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many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Mr.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Mrs.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of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put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said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should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some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any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70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the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their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/>
              <a:t/>
            </a:r>
            <a:br>
              <a:rPr lang="en-US" sz="15000" dirty="0"/>
            </a:br>
            <a:r>
              <a:rPr lang="en-US" sz="15000" dirty="0" smtClean="0">
                <a:solidFill>
                  <a:srgbClr val="FF0000"/>
                </a:solidFill>
              </a:rPr>
              <a:t>they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to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two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was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were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what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who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would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are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you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come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could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do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four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from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274320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15000" dirty="0" smtClean="0">
                <a:solidFill>
                  <a:srgbClr val="FF0000"/>
                </a:solidFill>
              </a:rPr>
              <a:t>give</a:t>
            </a:r>
            <a:endParaRPr lang="en-US" sz="1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011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</TotalTime>
  <Words>40</Words>
  <Application>Microsoft Office PowerPoint</Application>
  <PresentationFormat>On-screen Show (4:3)</PresentationFormat>
  <Paragraphs>31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Austin</vt:lpstr>
      <vt:lpstr>First Grade High Frequency and Red Words</vt:lpstr>
      <vt:lpstr>any</vt:lpstr>
      <vt:lpstr>are</vt:lpstr>
      <vt:lpstr>come</vt:lpstr>
      <vt:lpstr>could</vt:lpstr>
      <vt:lpstr>do</vt:lpstr>
      <vt:lpstr>four</vt:lpstr>
      <vt:lpstr>from</vt:lpstr>
      <vt:lpstr>give</vt:lpstr>
      <vt:lpstr>have</vt:lpstr>
      <vt:lpstr>here</vt:lpstr>
      <vt:lpstr>many</vt:lpstr>
      <vt:lpstr>Mr.</vt:lpstr>
      <vt:lpstr>Mrs.</vt:lpstr>
      <vt:lpstr>of</vt:lpstr>
      <vt:lpstr>put</vt:lpstr>
      <vt:lpstr>said</vt:lpstr>
      <vt:lpstr>should</vt:lpstr>
      <vt:lpstr>some</vt:lpstr>
      <vt:lpstr>the</vt:lpstr>
      <vt:lpstr>their</vt:lpstr>
      <vt:lpstr> they</vt:lpstr>
      <vt:lpstr>to</vt:lpstr>
      <vt:lpstr>two</vt:lpstr>
      <vt:lpstr>was</vt:lpstr>
      <vt:lpstr>were</vt:lpstr>
      <vt:lpstr>what</vt:lpstr>
      <vt:lpstr>who</vt:lpstr>
      <vt:lpstr>would</vt:lpstr>
      <vt:lpstr>you</vt:lpstr>
    </vt:vector>
  </TitlesOfParts>
  <Company>BRS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Grade High Frequency and Red Words</dc:title>
  <dc:creator>User</dc:creator>
  <cp:lastModifiedBy>User</cp:lastModifiedBy>
  <cp:revision>1</cp:revision>
  <dcterms:created xsi:type="dcterms:W3CDTF">2014-01-20T20:34:24Z</dcterms:created>
  <dcterms:modified xsi:type="dcterms:W3CDTF">2014-01-20T20:42:13Z</dcterms:modified>
</cp:coreProperties>
</file>